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66" r:id="rId15"/>
    <p:sldId id="273" r:id="rId16"/>
    <p:sldId id="267" r:id="rId17"/>
    <p:sldId id="274" r:id="rId18"/>
    <p:sldId id="26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Statistical Questions Checkpoint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03052"/>
              </p:ext>
            </p:extLst>
          </p:nvPr>
        </p:nvGraphicFramePr>
        <p:xfrm>
          <a:off x="1809931" y="314718"/>
          <a:ext cx="8128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640673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1996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1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935376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78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71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0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122749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80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9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07" y="2555149"/>
            <a:ext cx="7280427" cy="268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2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458" y="2691084"/>
            <a:ext cx="79343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6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859" y="2245995"/>
            <a:ext cx="5217523" cy="42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4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213" y="2127067"/>
            <a:ext cx="3154816" cy="460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2133" y="2671354"/>
            <a:ext cx="39909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7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25" y="2914650"/>
            <a:ext cx="7801791" cy="258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4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859" y="2901723"/>
            <a:ext cx="5979523" cy="244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53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483" y="2862262"/>
            <a:ext cx="8690062" cy="181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7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33" y="2747009"/>
            <a:ext cx="4723175" cy="272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5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4707" y="2586446"/>
            <a:ext cx="7445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data is very symmetrical because the left side of the data looks like the right side of the data.  There are no gaps, and the data peaks at 4 hours.</a:t>
            </a:r>
          </a:p>
        </p:txBody>
      </p:sp>
    </p:spTree>
    <p:extLst>
      <p:ext uri="{BB962C8B-B14F-4D97-AF65-F5344CB8AC3E}">
        <p14:creationId xmlns:p14="http://schemas.microsoft.com/office/powerpoint/2010/main" val="27772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Describing Shape of Data Distributions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5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to Describe Data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Cluster</a:t>
            </a:r>
          </a:p>
          <a:p>
            <a:r>
              <a:rPr lang="en-US" sz="3600" dirty="0"/>
              <a:t>Gap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Peak </a:t>
            </a:r>
          </a:p>
          <a:p>
            <a:r>
              <a:rPr lang="en-US" sz="3200" dirty="0"/>
              <a:t>Symmetrical (Symmetrical, Skewed Right, or Skewed Left)</a:t>
            </a:r>
          </a:p>
        </p:txBody>
      </p:sp>
    </p:spTree>
    <p:extLst>
      <p:ext uri="{BB962C8B-B14F-4D97-AF65-F5344CB8AC3E}">
        <p14:creationId xmlns:p14="http://schemas.microsoft.com/office/powerpoint/2010/main" val="255624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844" y="3012620"/>
            <a:ext cx="4781007" cy="24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0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4707" y="2586446"/>
            <a:ext cx="7445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data is very symmetrical because the left side of the data looks like the right side of the data.  There are no gaps, and the data peaks at $35.</a:t>
            </a:r>
          </a:p>
        </p:txBody>
      </p:sp>
    </p:spTree>
    <p:extLst>
      <p:ext uri="{BB962C8B-B14F-4D97-AF65-F5344CB8AC3E}">
        <p14:creationId xmlns:p14="http://schemas.microsoft.com/office/powerpoint/2010/main" val="44045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449" y="2822801"/>
            <a:ext cx="4264344" cy="1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3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33" y="2885394"/>
            <a:ext cx="84867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3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Describe the shape of the distribution.  Include peak, cluster, gaps and symmetry.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124" y="2818584"/>
            <a:ext cx="5430994" cy="248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22" y="943576"/>
            <a:ext cx="10571998" cy="970450"/>
          </a:xfrm>
        </p:spPr>
        <p:txBody>
          <a:bodyPr/>
          <a:lstStyle/>
          <a:p>
            <a:r>
              <a:rPr lang="en-US" dirty="0"/>
              <a:t>Sample Answer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083" y="2869747"/>
            <a:ext cx="78390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3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249</Words>
  <Application>Microsoft Office PowerPoint</Application>
  <PresentationFormat>Widescreen</PresentationFormat>
  <Paragraphs>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PowerPoint Presentation</vt:lpstr>
      <vt:lpstr>Describing Shape of Data Distributions</vt:lpstr>
      <vt:lpstr>Words to Describe Data Distribution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  <vt:lpstr>Describe the shape of the distribution.  Include peak, cluster, gaps and symmetry.</vt:lpstr>
      <vt:lpstr>Sample Answer</vt:lpstr>
    </vt:vector>
  </TitlesOfParts>
  <Company>FCSS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Hedgepeth, Abbey</dc:creator>
  <cp:lastModifiedBy>Rankin, Melissa L</cp:lastModifiedBy>
  <cp:revision>9</cp:revision>
  <dcterms:created xsi:type="dcterms:W3CDTF">2018-03-02T12:24:15Z</dcterms:created>
  <dcterms:modified xsi:type="dcterms:W3CDTF">2018-03-02T13:07:58Z</dcterms:modified>
</cp:coreProperties>
</file>