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1" r:id="rId3"/>
    <p:sldId id="264" r:id="rId4"/>
    <p:sldId id="263" r:id="rId5"/>
    <p:sldId id="265" r:id="rId6"/>
    <p:sldId id="266" r:id="rId7"/>
    <p:sldId id="268" r:id="rId8"/>
    <p:sldId id="269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1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8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1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5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CAFF-1A75-4D48-9E0E-F09D4D8FDC6C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8ECD-657E-43F7-B5C3-D36BDBD75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9145"/>
            <a:ext cx="8153400" cy="622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64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Notes:  Dividing Fractions</a:t>
            </a:r>
          </a:p>
        </p:txBody>
      </p:sp>
      <p:pic>
        <p:nvPicPr>
          <p:cNvPr id="300035" name="Content Placeholder 3" descr="PreAlg_05_01_0025-diagram_thumb-l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1" t="11372" r="10011" b="10291"/>
          <a:stretch>
            <a:fillRect/>
          </a:stretch>
        </p:blipFill>
        <p:spPr>
          <a:xfrm>
            <a:off x="762000" y="3657600"/>
            <a:ext cx="4495800" cy="3030538"/>
          </a:xfrm>
        </p:spPr>
      </p:pic>
      <p:pic>
        <p:nvPicPr>
          <p:cNvPr id="30003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14" r="16667"/>
          <a:stretch>
            <a:fillRect/>
          </a:stretch>
        </p:blipFill>
        <p:spPr bwMode="auto">
          <a:xfrm>
            <a:off x="685800" y="914400"/>
            <a:ext cx="571500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8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sz="3600" smtClean="0"/>
              <a:t>Notes:  Dividing Fractions</a:t>
            </a:r>
          </a:p>
        </p:txBody>
      </p:sp>
      <p:pic>
        <p:nvPicPr>
          <p:cNvPr id="297987" name="Content Placeholder 3" descr="Alg1_2zi-diagram_thumb-l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963" y="838200"/>
            <a:ext cx="8809037" cy="4953000"/>
          </a:xfrm>
        </p:spPr>
      </p:pic>
    </p:spTree>
    <p:extLst>
      <p:ext uri="{BB962C8B-B14F-4D97-AF65-F5344CB8AC3E}">
        <p14:creationId xmlns:p14="http://schemas.microsoft.com/office/powerpoint/2010/main" val="10977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52400"/>
            <a:ext cx="6172200" cy="728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0"/>
            <a:ext cx="1905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68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683253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2" y="838200"/>
            <a:ext cx="207514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377" y="3567544"/>
            <a:ext cx="1798494" cy="92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37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85" y="152400"/>
            <a:ext cx="544861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14800"/>
            <a:ext cx="2143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00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22121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228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36" y="3429000"/>
            <a:ext cx="1946564" cy="87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074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"/>
            <a:ext cx="5334000" cy="67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19600"/>
            <a:ext cx="26376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4648199"/>
            <a:ext cx="3575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3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217" y="152400"/>
            <a:ext cx="622990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76318" y="3332018"/>
            <a:ext cx="3575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9600"/>
            <a:ext cx="230647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81200" y="905378"/>
            <a:ext cx="35755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866"/>
            <a:ext cx="2391169" cy="137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96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 altLang="en-US" smtClean="0"/>
              <a:t>Notes Dividing Fractions</a:t>
            </a:r>
          </a:p>
        </p:txBody>
      </p:sp>
      <p:pic>
        <p:nvPicPr>
          <p:cNvPr id="299011" name="Content Placeholder 5" descr="S-5KNgrezd6gYSvxF_Appg_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066800"/>
            <a:ext cx="7620000" cy="5524500"/>
          </a:xfrm>
        </p:spPr>
      </p:pic>
    </p:spTree>
    <p:extLst>
      <p:ext uri="{BB962C8B-B14F-4D97-AF65-F5344CB8AC3E}">
        <p14:creationId xmlns:p14="http://schemas.microsoft.com/office/powerpoint/2010/main" val="18786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</Words>
  <Application>Microsoft Office PowerPoint</Application>
  <PresentationFormat>On-screen Show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Notes:  Dividing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 Dividing Fractions</vt:lpstr>
      <vt:lpstr>Notes:  Dividing Fractions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Review</dc:title>
  <dc:creator>Windows User</dc:creator>
  <cp:lastModifiedBy>Windows User</cp:lastModifiedBy>
  <cp:revision>8</cp:revision>
  <dcterms:created xsi:type="dcterms:W3CDTF">2014-09-01T17:24:01Z</dcterms:created>
  <dcterms:modified xsi:type="dcterms:W3CDTF">2014-09-03T20:13:00Z</dcterms:modified>
</cp:coreProperties>
</file>