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3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1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8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1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7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2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5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BCAFF-1A75-4D48-9E0E-F09D4D8FDC6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0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multiplication.com/games/all-gam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-play.com/math-basketball-properties-of-multiplication/math-basketball-properties-of-multiplication.html" TargetMode="External"/><Relationship Id="rId5" Type="http://schemas.openxmlformats.org/officeDocument/2006/relationships/hyperlink" Target="http://www.math-play.com/one-digit-by-two-digit-multiplication-game.html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87363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Multiplication Review</a:t>
            </a: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91600" cy="5516563"/>
          </a:xfrm>
        </p:spPr>
        <p:txBody>
          <a:bodyPr>
            <a:normAutofit lnSpcReduction="10000"/>
          </a:bodyPr>
          <a:lstStyle/>
          <a:p>
            <a:r>
              <a:rPr lang="en-US" altLang="en-US" sz="2400" b="1" smtClean="0"/>
              <a:t> Multiplication is a simpler way to do repeated addition.  For example: 4 x 6 is easier than 4 + 4 + 4 + 4 + 4 + 4.  You are also less likely to make a careless error using multiplication than if you use repeated addition.</a:t>
            </a:r>
            <a:endParaRPr lang="en-US" altLang="en-US" sz="2400" smtClean="0"/>
          </a:p>
          <a:p>
            <a:r>
              <a:rPr lang="en-US" altLang="en-US" sz="2400" b="1" smtClean="0"/>
              <a:t> An array is a way of ordering objects in rows and columns to make a rectangular shape.  In an array, all the rows are equal to each other and all the columns are equal to each other and that makes a rectangular shape.    </a:t>
            </a:r>
            <a:endParaRPr lang="en-US" altLang="en-US" sz="2400" smtClean="0"/>
          </a:p>
          <a:p>
            <a:r>
              <a:rPr lang="en-US" altLang="en-US" sz="2400" b="1" smtClean="0"/>
              <a:t> The zero property of multiplication is that any factor multiplied by 0 equals 0.  For example: 5 x 0 = 0</a:t>
            </a:r>
            <a:endParaRPr lang="en-US" altLang="en-US" sz="2400" smtClean="0"/>
          </a:p>
          <a:p>
            <a:r>
              <a:rPr lang="en-US" altLang="en-US" sz="2400" b="1" smtClean="0"/>
              <a:t> The identity property of multiplication is that any factor multiplied by 1 equals the original factor.  For example: 3 x 1 = 3</a:t>
            </a:r>
            <a:endParaRPr lang="en-US" altLang="en-US" sz="2400" smtClean="0"/>
          </a:p>
          <a:p>
            <a:r>
              <a:rPr lang="en-US" altLang="en-US" sz="2400" b="1" smtClean="0"/>
              <a:t> The commutative property of multiplication is that two factors can be multiplied in either order and give the same answer.  For example: 7 x 2 = 2 x 7</a:t>
            </a:r>
            <a:endParaRPr lang="en-US" altLang="en-US" sz="2400" smtClean="0"/>
          </a:p>
          <a:p>
            <a:pPr>
              <a:buFont typeface="Arial" pitchFamily="34" charset="0"/>
              <a:buNone/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032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9" r="31685"/>
          <a:stretch/>
        </p:blipFill>
        <p:spPr bwMode="auto">
          <a:xfrm>
            <a:off x="2445327" y="-2971800"/>
            <a:ext cx="4114800" cy="9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Alg1_2l-diagram_thumb-l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2" t="10643" r="22914" b="57428"/>
          <a:stretch/>
        </p:blipFill>
        <p:spPr bwMode="auto">
          <a:xfrm>
            <a:off x="2743200" y="594275"/>
            <a:ext cx="1447800" cy="113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740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79"/>
          <a:stretch/>
        </p:blipFill>
        <p:spPr bwMode="auto">
          <a:xfrm>
            <a:off x="2570018" y="-152400"/>
            <a:ext cx="4191000" cy="965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mixed-fraction-multiply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3" r="33740" b="65121"/>
          <a:stretch/>
        </p:blipFill>
        <p:spPr bwMode="auto">
          <a:xfrm>
            <a:off x="2812473" y="3487882"/>
            <a:ext cx="320218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035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79"/>
          <a:stretch/>
        </p:blipFill>
        <p:spPr bwMode="auto">
          <a:xfrm>
            <a:off x="2455718" y="-2971800"/>
            <a:ext cx="4191000" cy="965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mixed-fraction-multiply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3" r="33740" b="65121"/>
          <a:stretch/>
        </p:blipFill>
        <p:spPr bwMode="auto">
          <a:xfrm>
            <a:off x="2667000" y="609600"/>
            <a:ext cx="320218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969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altLang="en-US" sz="2400" u="sng" smtClean="0"/>
              <a:t>Multiplying Fractions and Mixed Numbers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2800" dirty="0" smtClean="0"/>
              <a:t>Find the product and simplify (Write in Simplest Form)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1/3 x 18 =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3/8 x 24 =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12 x ¾ =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1/3 x 1/5 =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3/7 x 5/8 =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11/12 x 4/9 =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2  2/3 x 1  4/5 =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8  ½ x  1  7/9 =</a:t>
            </a:r>
          </a:p>
          <a:p>
            <a:pPr marL="514350" indent="-514350">
              <a:buFont typeface="Arial" pitchFamily="34" charset="0"/>
              <a:buAutoNum type="arabicParenR"/>
              <a:defRPr/>
            </a:pPr>
            <a:r>
              <a:rPr lang="en-US" dirty="0" smtClean="0"/>
              <a:t>5  ¾ x 10  2/3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57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r="54543"/>
          <a:stretch>
            <a:fillRect/>
          </a:stretch>
        </p:blipFill>
        <p:spPr>
          <a:xfrm>
            <a:off x="1143000" y="152400"/>
            <a:ext cx="5376863" cy="6470650"/>
          </a:xfrm>
        </p:spPr>
      </p:pic>
    </p:spTree>
    <p:extLst>
      <p:ext uri="{BB962C8B-B14F-4D97-AF65-F5344CB8AC3E}">
        <p14:creationId xmlns:p14="http://schemas.microsoft.com/office/powerpoint/2010/main" val="13410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altLang="en-US" sz="2000" u="sng" smtClean="0"/>
              <a:t>Practice:  (Word Problems)Multiplying Fractions and Mixed Numbers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2800" dirty="0" smtClean="0"/>
              <a:t>Find the product and simplify (Write in Simplest Form)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b="1" dirty="0" smtClean="0"/>
              <a:t>COMPUTERS </a:t>
            </a:r>
            <a:r>
              <a:rPr lang="en-US" dirty="0" smtClean="0"/>
              <a:t>1/5  of today’s college students began using computers between the ages of 5 and 8. If a college has 3,500 students, how many of the 	students began using computers between the ages of 5 and 8?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altLang="en-US" sz="2000" u="sng" smtClean="0"/>
              <a:t>Practice:  (Word Problems)Multiplying Fractions and Mixed Numbers</a:t>
            </a:r>
          </a:p>
        </p:txBody>
      </p:sp>
      <p:sp>
        <p:nvSpPr>
          <p:cNvPr id="286723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z="2800" smtClean="0"/>
              <a:t>Find the product and simplify (Write in Simplest Form)</a:t>
            </a:r>
          </a:p>
          <a:p>
            <a:pPr>
              <a:buFont typeface="Arial" pitchFamily="34" charset="0"/>
              <a:buNone/>
            </a:pPr>
            <a:r>
              <a:rPr lang="en-US" altLang="en-US" b="1" smtClean="0"/>
              <a:t>2)  EXERCISE </a:t>
            </a:r>
            <a:r>
              <a:rPr lang="en-US" altLang="en-US" smtClean="0"/>
              <a:t>A paper published in a medical journal reported that about 12/15 of girls ages 16 to 17 do not exercise at all. The entire study consisted of about 2,500 girls. About how many did not exercise?</a:t>
            </a:r>
          </a:p>
        </p:txBody>
      </p:sp>
    </p:spTree>
    <p:extLst>
      <p:ext uri="{BB962C8B-B14F-4D97-AF65-F5344CB8AC3E}">
        <p14:creationId xmlns:p14="http://schemas.microsoft.com/office/powerpoint/2010/main" val="39986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altLang="en-US" sz="2000" u="sng" smtClean="0"/>
              <a:t>Practice:  (Word Problems)Multiplying Fractions and Mixed Numbers</a:t>
            </a:r>
          </a:p>
        </p:txBody>
      </p:sp>
      <p:sp>
        <p:nvSpPr>
          <p:cNvPr id="287747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8674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z="2800" smtClean="0"/>
              <a:t>Find the product and simplify (Write in Simplest Form)</a:t>
            </a:r>
          </a:p>
          <a:p>
            <a:pPr>
              <a:buFont typeface="Arial" pitchFamily="34" charset="0"/>
              <a:buNone/>
            </a:pPr>
            <a:r>
              <a:rPr lang="en-US" altLang="en-US" b="1" smtClean="0"/>
              <a:t>3) ANIMALS </a:t>
            </a:r>
            <a:r>
              <a:rPr lang="en-US" altLang="en-US" smtClean="0"/>
              <a:t>Catherine walks her dog 3/4</a:t>
            </a:r>
          </a:p>
          <a:p>
            <a:pPr>
              <a:buFont typeface="Arial" pitchFamily="34" charset="0"/>
              <a:buNone/>
            </a:pPr>
            <a:r>
              <a:rPr lang="en-US" altLang="en-US" smtClean="0"/>
              <a:t> mile every day. How far does she walk each week?</a:t>
            </a:r>
          </a:p>
          <a:p>
            <a:pPr>
              <a:buFont typeface="Arial" pitchFamily="34" charset="0"/>
              <a:buNone/>
            </a:pPr>
            <a:endParaRPr lang="en-US" altLang="en-US" smtClean="0"/>
          </a:p>
          <a:p>
            <a:pPr>
              <a:buFont typeface="Arial" pitchFamily="34" charset="0"/>
              <a:buNone/>
            </a:pPr>
            <a:endParaRPr lang="en-US" altLang="en-US" smtClean="0"/>
          </a:p>
          <a:p>
            <a:pPr>
              <a:buFont typeface="Arial" pitchFamily="34" charset="0"/>
              <a:buNone/>
            </a:pPr>
            <a:r>
              <a:rPr lang="en-US" altLang="en-US" b="1" smtClean="0"/>
              <a:t>4)  MUSIC </a:t>
            </a:r>
            <a:r>
              <a:rPr lang="en-US" altLang="en-US" smtClean="0"/>
              <a:t>If you practice a musical instrument each day for 2/3  of an hour, how many hours of practice would you get in each week?</a:t>
            </a:r>
          </a:p>
        </p:txBody>
      </p:sp>
    </p:spTree>
    <p:extLst>
      <p:ext uri="{BB962C8B-B14F-4D97-AF65-F5344CB8AC3E}">
        <p14:creationId xmlns:p14="http://schemas.microsoft.com/office/powerpoint/2010/main" val="24778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8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87363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Multiplication Review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91600" cy="6096000"/>
          </a:xfrm>
        </p:spPr>
        <p:txBody>
          <a:bodyPr/>
          <a:lstStyle/>
          <a:p>
            <a:r>
              <a:rPr lang="en-US" altLang="en-US" sz="2000" b="1" smtClean="0"/>
              <a:t> The associative property of multiplication is that three or more factors can be multiplied in different groups and still give the same answer.  For example: (4 x 5) x 6 = 4 x (5 x 6)</a:t>
            </a:r>
            <a:endParaRPr lang="en-US" altLang="en-US" sz="2000" smtClean="0"/>
          </a:p>
          <a:p>
            <a:r>
              <a:rPr lang="en-US" altLang="en-US" sz="2000" b="1" smtClean="0"/>
              <a:t>  A number is a factor of another number if it divides into it evenly without a remainder.  To find factors of a number you can make a factor rainbow.  See the example below:  The factors of 24 are 1, 2, 3, 4, 6, 8, 12, and 24.                                                        </a:t>
            </a:r>
            <a:endParaRPr lang="en-US" altLang="en-US" sz="2000" smtClean="0"/>
          </a:p>
          <a:p>
            <a:r>
              <a:rPr lang="en-US" altLang="en-US" sz="2000" b="1" smtClean="0"/>
              <a:t> Prime numbers are numbers that can only be divided evenly by 1 and themselves.  For example:  7 is a prime number because it only has 2 factors.  These factors and 1 and 7.</a:t>
            </a:r>
            <a:endParaRPr lang="en-US" altLang="en-US" sz="2000" smtClean="0"/>
          </a:p>
          <a:p>
            <a:r>
              <a:rPr lang="en-US" altLang="en-US" sz="2000" b="1" smtClean="0"/>
              <a:t> Composite numbers are numbers that have more than 2 factors.  For example: 4 is a composite number because its factors are 1, 2, and 4.</a:t>
            </a:r>
            <a:endParaRPr lang="en-US" altLang="en-US" sz="2000" smtClean="0"/>
          </a:p>
          <a:p>
            <a:r>
              <a:rPr lang="en-US" altLang="en-US" sz="2000" b="1" smtClean="0"/>
              <a:t> Since 0 has no factors it is not prime or composite.</a:t>
            </a:r>
            <a:endParaRPr lang="en-US" altLang="en-US" sz="2000" smtClean="0"/>
          </a:p>
          <a:p>
            <a:r>
              <a:rPr lang="en-US" altLang="en-US" sz="2000" b="1" smtClean="0"/>
              <a:t> Since 1 has only 1 factor it is not prime or composite.</a:t>
            </a:r>
            <a:endParaRPr lang="en-US" altLang="en-US" sz="2000" smtClean="0"/>
          </a:p>
          <a:p>
            <a:r>
              <a:rPr lang="en-US" altLang="en-US" sz="2000" b="1" smtClean="0"/>
              <a:t> A multiple can be made by multiplying a number.  For examples: some multiples of 6 are 6, 12, 18, 24, 30, 36 etc because 1 x 6 = 6, 2 x 6 = 12, 3 x 6 = 18, 4 x 6 = 24, 5 x 6 = 30, 6 x 6 = 36, etc.</a:t>
            </a:r>
            <a:endParaRPr lang="en-US" altLang="en-US" sz="2000" smtClean="0"/>
          </a:p>
          <a:p>
            <a:pPr>
              <a:buFont typeface="Arial" pitchFamily="34" charset="0"/>
              <a:buNone/>
            </a:pP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10290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87363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Multiplication Review</a:t>
            </a:r>
          </a:p>
        </p:txBody>
      </p:sp>
      <p:pic>
        <p:nvPicPr>
          <p:cNvPr id="123907" name="Content Placeholder 3" descr="rainbow6_flashing_stars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609600"/>
            <a:ext cx="1905000" cy="933450"/>
          </a:xfrm>
        </p:spPr>
      </p:pic>
      <p:pic>
        <p:nvPicPr>
          <p:cNvPr id="123908" name="Picture 4" descr="MultiplicationArray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33400"/>
            <a:ext cx="339090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09" name="Picture 5" descr="mzl_tpqxnqj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TextBox 6"/>
          <p:cNvSpPr txBox="1">
            <a:spLocks noChangeArrowheads="1"/>
          </p:cNvSpPr>
          <p:nvPr/>
        </p:nvSpPr>
        <p:spPr bwMode="auto">
          <a:xfrm>
            <a:off x="4114800" y="3276600"/>
            <a:ext cx="472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  <a:hlinkClick r:id="rId5"/>
              </a:rPr>
              <a:t>Multiplication Game</a:t>
            </a:r>
            <a:endParaRPr lang="en-US" altLang="en-US" sz="18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  <a:hlinkClick r:id="rId6"/>
              </a:rPr>
              <a:t>Math Basketball - Properties of Multiplication</a:t>
            </a:r>
            <a:endParaRPr lang="en-US" altLang="en-US" sz="18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  <a:hlinkClick r:id="rId7"/>
              </a:rPr>
              <a:t>www.multiplication.com</a:t>
            </a:r>
            <a:endParaRPr lang="en-US" altLang="en-US" sz="18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4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Multiplication Review Skills:</a:t>
            </a:r>
          </a:p>
        </p:txBody>
      </p:sp>
      <p:pic>
        <p:nvPicPr>
          <p:cNvPr id="1249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47800"/>
            <a:ext cx="8382000" cy="3738563"/>
          </a:xfrm>
        </p:spPr>
      </p:pic>
    </p:spTree>
    <p:extLst>
      <p:ext uri="{BB962C8B-B14F-4D97-AF65-F5344CB8AC3E}">
        <p14:creationId xmlns:p14="http://schemas.microsoft.com/office/powerpoint/2010/main" val="13849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Fraction Frenzy</a:t>
            </a:r>
          </a:p>
        </p:txBody>
      </p:sp>
      <p:pic>
        <p:nvPicPr>
          <p:cNvPr id="249859" name="Content Placeholder 3" descr="423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4"/>
          <a:stretch>
            <a:fillRect/>
          </a:stretch>
        </p:blipFill>
        <p:spPr>
          <a:xfrm>
            <a:off x="914400" y="762000"/>
            <a:ext cx="7315200" cy="5765800"/>
          </a:xfrm>
        </p:spPr>
      </p:pic>
    </p:spTree>
    <p:extLst>
      <p:ext uri="{BB962C8B-B14F-4D97-AF65-F5344CB8AC3E}">
        <p14:creationId xmlns:p14="http://schemas.microsoft.com/office/powerpoint/2010/main" val="21020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848600" cy="595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64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13"/>
          <a:stretch/>
        </p:blipFill>
        <p:spPr bwMode="auto">
          <a:xfrm>
            <a:off x="2057400" y="152400"/>
            <a:ext cx="4800600" cy="1005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times fractions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99" t="37451" r="9891" b="35883"/>
          <a:stretch/>
        </p:blipFill>
        <p:spPr bwMode="auto">
          <a:xfrm>
            <a:off x="2971800" y="3873644"/>
            <a:ext cx="1905000" cy="161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68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13"/>
          <a:stretch/>
        </p:blipFill>
        <p:spPr bwMode="auto">
          <a:xfrm>
            <a:off x="1981200" y="-4066309"/>
            <a:ext cx="4800600" cy="1005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times fractions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99" t="39240" r="9960" b="39240"/>
          <a:stretch/>
        </p:blipFill>
        <p:spPr bwMode="auto">
          <a:xfrm>
            <a:off x="3091016" y="-104502"/>
            <a:ext cx="155718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37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9" r="31685"/>
          <a:stretch/>
        </p:blipFill>
        <p:spPr bwMode="auto">
          <a:xfrm>
            <a:off x="2424545" y="-214745"/>
            <a:ext cx="4114800" cy="939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Alg1_2l-diagram_thumb-l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2" t="10643" r="22914" b="57428"/>
          <a:stretch/>
        </p:blipFill>
        <p:spPr bwMode="auto">
          <a:xfrm>
            <a:off x="2597727" y="3276600"/>
            <a:ext cx="1447800" cy="113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00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259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Multiplication Review</vt:lpstr>
      <vt:lpstr>Multiplication Review</vt:lpstr>
      <vt:lpstr>Multiplication Review</vt:lpstr>
      <vt:lpstr>Multiplication Review Skills:</vt:lpstr>
      <vt:lpstr>Fraction Frenzy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Multiplying Fractions and Mixed Numbers</vt:lpstr>
      <vt:lpstr>PowerPoint Presentation</vt:lpstr>
      <vt:lpstr>Practice:  (Word Problems)Multiplying Fractions and Mixed Numbers</vt:lpstr>
      <vt:lpstr>Practice:  (Word Problems)Multiplying Fractions and Mixed Numbers</vt:lpstr>
      <vt:lpstr>Practice:  (Word Problems)Multiplying Fractions and Mixed Numbers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Review</dc:title>
  <dc:creator>Windows User</dc:creator>
  <cp:lastModifiedBy>Windows User</cp:lastModifiedBy>
  <cp:revision>3</cp:revision>
  <dcterms:created xsi:type="dcterms:W3CDTF">2014-09-01T17:24:01Z</dcterms:created>
  <dcterms:modified xsi:type="dcterms:W3CDTF">2014-09-01T17:52:12Z</dcterms:modified>
</cp:coreProperties>
</file>