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33" y="1727699"/>
            <a:ext cx="9136086" cy="319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15" y="1345337"/>
            <a:ext cx="10871903" cy="393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938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42" y="802276"/>
            <a:ext cx="9894435" cy="53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7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592" y="1891527"/>
            <a:ext cx="9444079" cy="2027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582" y="3918856"/>
            <a:ext cx="8612098" cy="135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6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016" y="863917"/>
            <a:ext cx="10030097" cy="536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30" y="1050878"/>
            <a:ext cx="10449530" cy="470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3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684" y="1498418"/>
            <a:ext cx="9183734" cy="319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2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935" y="578711"/>
            <a:ext cx="719137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8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05" y="768258"/>
            <a:ext cx="10424026" cy="514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8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659" y="100693"/>
            <a:ext cx="6781800" cy="5219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659" y="5320393"/>
            <a:ext cx="66960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7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284" y="445905"/>
            <a:ext cx="9423572" cy="581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12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Rankin, Melissa L</dc:creator>
  <cp:lastModifiedBy>Rankin, Melissa L</cp:lastModifiedBy>
  <cp:revision>3</cp:revision>
  <cp:lastPrinted>2019-04-22T18:04:58Z</cp:lastPrinted>
  <dcterms:created xsi:type="dcterms:W3CDTF">2019-04-22T17:46:50Z</dcterms:created>
  <dcterms:modified xsi:type="dcterms:W3CDTF">2019-04-22T18:08:23Z</dcterms:modified>
</cp:coreProperties>
</file>