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8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8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83A5-09F4-447A-A174-1F9B1B76D42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C6138-26CE-4CE7-9613-C562B6AD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655" y="1565946"/>
            <a:ext cx="9202694" cy="367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6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27" y="1310948"/>
            <a:ext cx="77533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6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960" y="1231366"/>
            <a:ext cx="5666084" cy="434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321" y="1258084"/>
            <a:ext cx="8319362" cy="428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5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750" y="1387520"/>
            <a:ext cx="8696089" cy="395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581" y="1190729"/>
            <a:ext cx="7348841" cy="44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0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559" y="1151572"/>
            <a:ext cx="6381750" cy="254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022" y="3694747"/>
            <a:ext cx="6285139" cy="199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6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559" y="1151572"/>
            <a:ext cx="6381750" cy="2543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964" y="3694747"/>
            <a:ext cx="74580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2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681" y="2022416"/>
            <a:ext cx="9464642" cy="275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3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 &lt;strong&gt;Borders&lt;/strong&gt; and Clip Art | Hibiscus Themed Clip Art 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94315" y="-2694314"/>
            <a:ext cx="6803374" cy="12192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188" y="1221310"/>
            <a:ext cx="6501628" cy="436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8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Rankin, Melissa L</dc:creator>
  <cp:lastModifiedBy>Rankin, Melissa L</cp:lastModifiedBy>
  <cp:revision>3</cp:revision>
  <cp:lastPrinted>2019-04-26T19:10:39Z</cp:lastPrinted>
  <dcterms:created xsi:type="dcterms:W3CDTF">2019-04-26T18:53:54Z</dcterms:created>
  <dcterms:modified xsi:type="dcterms:W3CDTF">2019-04-26T20:01:19Z</dcterms:modified>
</cp:coreProperties>
</file>