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9E2D66-A78C-44AF-AEF8-6A77B7909981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557010-0682-47E8-8309-1831DF8BB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05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598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41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67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818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031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563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23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172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273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725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3/12/2019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588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398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</a:t>
            </a:r>
            <a:r>
              <a:rPr lang="en-US" dirty="0" smtClean="0"/>
              <a:t>1A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Cornhole Math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Grade: </a:t>
            </a:r>
          </a:p>
          <a:p>
            <a:r>
              <a:rPr lang="en-US" dirty="0" smtClean="0"/>
              <a:t>Adding and Subtracting Positive and Negative Numbers </a:t>
            </a:r>
            <a:endParaRPr lang="en-US" dirty="0"/>
          </a:p>
        </p:txBody>
      </p:sp>
      <p:pic>
        <p:nvPicPr>
          <p:cNvPr id="6" name="Picture 5" descr="&lt;strong&gt;Corn Hole&lt;/strong&gt; Game With Bag In The...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78" b="88889" l="10000" r="98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441634" y="3455477"/>
            <a:ext cx="3544295" cy="3402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79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0"/>
            <a:ext cx="10058400" cy="5236901"/>
          </a:xfrm>
        </p:spPr>
        <p:txBody>
          <a:bodyPr>
            <a:normAutofit/>
          </a:bodyPr>
          <a:lstStyle/>
          <a:p>
            <a:r>
              <a:rPr lang="en-US" dirty="0" smtClean="0"/>
              <a:t>Mrs. Kurowski had a bank balance of $55. She withdrew $25, then later deposited $30. Write an expression to represent this situation.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80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069848" y="484630"/>
                <a:ext cx="10058400" cy="5236901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Taylor thinks the value of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−10</m:t>
                        </m:r>
                      </m:e>
                    </m:d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−10</m:t>
                        </m:r>
                      </m:e>
                    </m:d>
                  </m:oMath>
                </a14:m>
                <a:r>
                  <a:rPr lang="en-US" dirty="0" smtClean="0"/>
                  <a:t> are both -10. True or False? Why or Why Not? 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69848" y="484630"/>
                <a:ext cx="10058400" cy="523690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576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71" y="484630"/>
            <a:ext cx="11377749" cy="6112113"/>
          </a:xfrm>
        </p:spPr>
        <p:txBody>
          <a:bodyPr>
            <a:normAutofit/>
          </a:bodyPr>
          <a:lstStyle/>
          <a:p>
            <a:r>
              <a:rPr lang="en-US" dirty="0" smtClean="0"/>
              <a:t>The price of a share of stock for amazon at the beginning of the week was $90. Over the next five days, the stock gained $5 on Monday, lost $7 on Tuesday, lost $1 on Wednesday, gained $2 on Thursday, and gained $4 on Friday. Write an addition expression that represents the situation and find the sum.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89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71" y="2547257"/>
            <a:ext cx="11377749" cy="4049486"/>
          </a:xfrm>
        </p:spPr>
        <p:txBody>
          <a:bodyPr>
            <a:normAutofit/>
          </a:bodyPr>
          <a:lstStyle/>
          <a:p>
            <a:r>
              <a:rPr lang="en-US" dirty="0" smtClean="0"/>
              <a:t>Write and solve an expression to model the difference in elevation between the highest and lowest elevations on the table. 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564837"/>
              </p:ext>
            </p:extLst>
          </p:nvPr>
        </p:nvGraphicFramePr>
        <p:xfrm>
          <a:off x="1627050" y="745792"/>
          <a:ext cx="897999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5998">
                  <a:extLst>
                    <a:ext uri="{9D8B030D-6E8A-4147-A177-3AD203B41FA5}">
                      <a16:colId xmlns:a16="http://schemas.microsoft.com/office/drawing/2014/main" val="2392946452"/>
                    </a:ext>
                  </a:extLst>
                </a:gridCol>
                <a:gridCol w="1795998">
                  <a:extLst>
                    <a:ext uri="{9D8B030D-6E8A-4147-A177-3AD203B41FA5}">
                      <a16:colId xmlns:a16="http://schemas.microsoft.com/office/drawing/2014/main" val="3208642735"/>
                    </a:ext>
                  </a:extLst>
                </a:gridCol>
                <a:gridCol w="1795998">
                  <a:extLst>
                    <a:ext uri="{9D8B030D-6E8A-4147-A177-3AD203B41FA5}">
                      <a16:colId xmlns:a16="http://schemas.microsoft.com/office/drawing/2014/main" val="3783854874"/>
                    </a:ext>
                  </a:extLst>
                </a:gridCol>
                <a:gridCol w="1795998">
                  <a:extLst>
                    <a:ext uri="{9D8B030D-6E8A-4147-A177-3AD203B41FA5}">
                      <a16:colId xmlns:a16="http://schemas.microsoft.com/office/drawing/2014/main" val="628939157"/>
                    </a:ext>
                  </a:extLst>
                </a:gridCol>
                <a:gridCol w="1795998">
                  <a:extLst>
                    <a:ext uri="{9D8B030D-6E8A-4147-A177-3AD203B41FA5}">
                      <a16:colId xmlns:a16="http://schemas.microsoft.com/office/drawing/2014/main" val="41144689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State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Georgia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Florida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North Carolina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South Carolina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0956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Elevations (in Feet) 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125.4</a:t>
                      </a:r>
                      <a:r>
                        <a:rPr lang="en-US" sz="1800" baseline="0" dirty="0" smtClean="0"/>
                        <a:t> 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-</a:t>
                      </a:r>
                      <a:r>
                        <a:rPr lang="en-US" sz="1800" baseline="0" dirty="0" smtClean="0"/>
                        <a:t> 24.78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-32.6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  56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52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46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71" y="2547257"/>
            <a:ext cx="11377749" cy="4049486"/>
          </a:xfrm>
        </p:spPr>
        <p:txBody>
          <a:bodyPr>
            <a:normAutofit/>
          </a:bodyPr>
          <a:lstStyle/>
          <a:p>
            <a:r>
              <a:rPr lang="en-US" dirty="0" smtClean="0"/>
              <a:t>Mr. Gust said the difference in elevations between Georgia and Florida is 100.62 ft. Do you agree or disagree with Mr. Gust? Why or Why Not?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564837"/>
              </p:ext>
            </p:extLst>
          </p:nvPr>
        </p:nvGraphicFramePr>
        <p:xfrm>
          <a:off x="1627050" y="745792"/>
          <a:ext cx="897999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5998">
                  <a:extLst>
                    <a:ext uri="{9D8B030D-6E8A-4147-A177-3AD203B41FA5}">
                      <a16:colId xmlns:a16="http://schemas.microsoft.com/office/drawing/2014/main" val="2392946452"/>
                    </a:ext>
                  </a:extLst>
                </a:gridCol>
                <a:gridCol w="1795998">
                  <a:extLst>
                    <a:ext uri="{9D8B030D-6E8A-4147-A177-3AD203B41FA5}">
                      <a16:colId xmlns:a16="http://schemas.microsoft.com/office/drawing/2014/main" val="3208642735"/>
                    </a:ext>
                  </a:extLst>
                </a:gridCol>
                <a:gridCol w="1795998">
                  <a:extLst>
                    <a:ext uri="{9D8B030D-6E8A-4147-A177-3AD203B41FA5}">
                      <a16:colId xmlns:a16="http://schemas.microsoft.com/office/drawing/2014/main" val="3783854874"/>
                    </a:ext>
                  </a:extLst>
                </a:gridCol>
                <a:gridCol w="1795998">
                  <a:extLst>
                    <a:ext uri="{9D8B030D-6E8A-4147-A177-3AD203B41FA5}">
                      <a16:colId xmlns:a16="http://schemas.microsoft.com/office/drawing/2014/main" val="628939157"/>
                    </a:ext>
                  </a:extLst>
                </a:gridCol>
                <a:gridCol w="1795998">
                  <a:extLst>
                    <a:ext uri="{9D8B030D-6E8A-4147-A177-3AD203B41FA5}">
                      <a16:colId xmlns:a16="http://schemas.microsoft.com/office/drawing/2014/main" val="41144689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State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Georgia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Florida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North Carolina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South Carolina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0956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Elevations (in Feet) 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125.4</a:t>
                      </a:r>
                      <a:r>
                        <a:rPr lang="en-US" sz="1800" baseline="0" dirty="0" smtClean="0"/>
                        <a:t> 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-</a:t>
                      </a:r>
                      <a:r>
                        <a:rPr lang="en-US" sz="1800" baseline="0" dirty="0" smtClean="0"/>
                        <a:t> 24.78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-32.6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  56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52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247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069848" y="484630"/>
                <a:ext cx="10058400" cy="5236901"/>
              </a:xfr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+4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69848" y="484630"/>
                <a:ext cx="10058400" cy="523690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677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223375"/>
            <a:ext cx="10058400" cy="717151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Answer Key: </a:t>
            </a:r>
            <a:endParaRPr lang="en-US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29768" y="940525"/>
                <a:ext cx="10698480" cy="5695405"/>
              </a:xfrm>
            </p:spPr>
            <p:txBody>
              <a:bodyPr/>
              <a:lstStyle/>
              <a:p>
                <a:pPr marL="457200" indent="-457200">
                  <a:buAutoNum type="arabicPeriod"/>
                </a:pPr>
                <a:r>
                  <a:rPr lang="en-US" dirty="0" smtClean="0"/>
                  <a:t>No</a:t>
                </a:r>
              </a:p>
              <a:p>
                <a:pPr marL="457200" indent="-457200">
                  <a:buAutoNum type="arabicPeriod"/>
                </a:pPr>
                <a:r>
                  <a:rPr lang="en-US" dirty="0" smtClean="0"/>
                  <a:t>No</a:t>
                </a:r>
              </a:p>
              <a:p>
                <a:pPr marL="457200" indent="-457200">
                  <a:buAutoNum type="arabicPeriod"/>
                </a:pPr>
                <a:r>
                  <a:rPr lang="en-US" dirty="0" smtClean="0"/>
                  <a:t>-0.5</a:t>
                </a:r>
              </a:p>
              <a:p>
                <a:pPr marL="457200" indent="-457200">
                  <a:buAutoNum type="arabicPeriod"/>
                </a:pPr>
                <a:r>
                  <a:rPr lang="en-US" dirty="0" smtClean="0"/>
                  <a:t>-17 degrees </a:t>
                </a:r>
              </a:p>
              <a:p>
                <a:pPr marL="457200" indent="-457200">
                  <a:buAutoNum type="arabicPeriod"/>
                </a:pPr>
                <a:r>
                  <a:rPr lang="en-US" dirty="0" smtClean="0"/>
                  <a:t>780 + (-375)</a:t>
                </a:r>
              </a:p>
              <a:p>
                <a:pPr marL="457200" indent="-457200">
                  <a:buAutoNum type="arabicPeriod"/>
                </a:pPr>
                <a:r>
                  <a:rPr lang="en-US" dirty="0" smtClean="0"/>
                  <a:t>Christina owes Meredith $3</a:t>
                </a:r>
              </a:p>
              <a:p>
                <a:pPr marL="457200" indent="-457200">
                  <a:buAutoNum type="arabicPeriod"/>
                </a:pPr>
                <a:r>
                  <a:rPr lang="en-US" dirty="0" smtClean="0"/>
                  <a:t>0</a:t>
                </a:r>
              </a:p>
              <a:p>
                <a:pPr marL="457200" indent="-457200">
                  <a:buAutoNum type="arabicPeriod"/>
                </a:pPr>
                <a:r>
                  <a:rPr lang="en-US" dirty="0" smtClean="0"/>
                  <a:t>55 + (-25) + 30 = $60</a:t>
                </a:r>
              </a:p>
              <a:p>
                <a:pPr marL="457200" indent="-457200">
                  <a:buAutoNum type="arabicPeriod"/>
                </a:pPr>
                <a:r>
                  <a:rPr lang="en-US" dirty="0" smtClean="0"/>
                  <a:t>False. The absolute value of -10 is 10 and the negative absolute value of -10 is -10. </a:t>
                </a:r>
              </a:p>
              <a:p>
                <a:pPr marL="457200" indent="-457200">
                  <a:buAutoNum type="arabicPeriod"/>
                </a:pPr>
                <a:r>
                  <a:rPr lang="en-US" dirty="0" smtClean="0"/>
                  <a:t>90 + 5 + (-7) + (-1) + 2 + 4 = $93</a:t>
                </a:r>
              </a:p>
              <a:p>
                <a:pPr marL="457200" indent="-457200">
                  <a:buAutoNum type="arabicPeriod"/>
                </a:pPr>
                <a:r>
                  <a:rPr lang="en-US" dirty="0" smtClean="0"/>
                  <a:t>125.4 – (-32.6) = 158 feet </a:t>
                </a:r>
              </a:p>
              <a:p>
                <a:pPr marL="457200" indent="-457200">
                  <a:buAutoNum type="arabicPeriod"/>
                </a:pPr>
                <a:r>
                  <a:rPr lang="en-US" dirty="0" smtClean="0"/>
                  <a:t>125.4 – (-24.78) = 150.15 feet </a:t>
                </a:r>
              </a:p>
              <a:p>
                <a:pPr marL="457200" indent="-457200">
                  <a:buAutoNum type="arabicPeriod"/>
                </a:pPr>
                <a:r>
                  <a:rPr lang="en-US" dirty="0" smtClean="0"/>
                  <a:t>4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29768" y="940525"/>
                <a:ext cx="10698480" cy="5695405"/>
              </a:xfrm>
              <a:blipFill>
                <a:blip r:embed="rId2"/>
                <a:stretch>
                  <a:fillRect l="-342" t="-10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5499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591" y="-22973"/>
            <a:ext cx="10058400" cy="1609344"/>
          </a:xfrm>
        </p:spPr>
        <p:txBody>
          <a:bodyPr>
            <a:normAutofit/>
          </a:bodyPr>
          <a:lstStyle/>
          <a:p>
            <a:r>
              <a:rPr lang="en-US" sz="8000" b="1" u="sng" dirty="0"/>
              <a:t>Game Directions: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591" y="1366034"/>
            <a:ext cx="9528313" cy="5034765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You will work with the people at your table. </a:t>
            </a:r>
          </a:p>
          <a:p>
            <a:r>
              <a:rPr lang="en-US" sz="2800" b="1" u="sng" dirty="0"/>
              <a:t>Every student </a:t>
            </a:r>
            <a:r>
              <a:rPr lang="en-US" sz="2800" dirty="0"/>
              <a:t>will answer the question using an expo marker on your desk. </a:t>
            </a:r>
          </a:p>
          <a:p>
            <a:r>
              <a:rPr lang="en-US" sz="2800" dirty="0"/>
              <a:t>Your group will compare answers and come up with an overall group answer</a:t>
            </a:r>
          </a:p>
          <a:p>
            <a:r>
              <a:rPr lang="en-US" sz="2800" dirty="0"/>
              <a:t>When time is called, you will show the answer on your mini white board</a:t>
            </a:r>
          </a:p>
          <a:p>
            <a:r>
              <a:rPr lang="en-US" sz="2800" dirty="0"/>
              <a:t>If your team is correct, you will send someone to the cornhole board to toss the bag</a:t>
            </a:r>
          </a:p>
          <a:p>
            <a:r>
              <a:rPr lang="en-US" sz="2800" dirty="0"/>
              <a:t>You MUST retrieve the cornhole bag or your team will lose a point. </a:t>
            </a:r>
          </a:p>
          <a:p>
            <a:r>
              <a:rPr lang="en-US" sz="2800" dirty="0"/>
              <a:t>You will get 1 point for landing on the board and 3 points for landing in the hole. </a:t>
            </a:r>
          </a:p>
          <a:p>
            <a:r>
              <a:rPr lang="en-US" sz="2800" dirty="0"/>
              <a:t>The team with the most points wins! </a:t>
            </a:r>
          </a:p>
          <a:p>
            <a:endParaRPr lang="en-US" dirty="0"/>
          </a:p>
        </p:txBody>
      </p:sp>
      <p:pic>
        <p:nvPicPr>
          <p:cNvPr id="4" name="Picture 3" descr="&lt;strong&gt;Corn Hole&lt;/strong&gt; Game With Bag In The...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78" b="88889" l="10000" r="98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674086" y="4800826"/>
            <a:ext cx="2517914" cy="241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60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1"/>
            <a:ext cx="10058400" cy="194505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Does this statement describe a situation where opposite quantities combine to make zero?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599509"/>
            <a:ext cx="10058400" cy="3572691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200" dirty="0" smtClean="0"/>
              <a:t>Ms. Rankin made 10 cups of soup for her diet and divided it into 10 containers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0463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1"/>
            <a:ext cx="10058400" cy="194505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Does this statement describe a situation where opposite quantities combine to make zero?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599509"/>
            <a:ext cx="10058400" cy="3572691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200" dirty="0" smtClean="0"/>
              <a:t>Mrs. Martin deposited $100 into her savings account then withdrew $10 from the account.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2077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1"/>
            <a:ext cx="10058400" cy="1945059"/>
          </a:xfrm>
        </p:spPr>
        <p:txBody>
          <a:bodyPr>
            <a:normAutofit/>
          </a:bodyPr>
          <a:lstStyle/>
          <a:p>
            <a:r>
              <a:rPr lang="en-US" dirty="0" smtClean="0"/>
              <a:t>-4.8 + 10.8 + (-6.5)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599509"/>
            <a:ext cx="10058400" cy="3572691"/>
          </a:xfrm>
        </p:spPr>
        <p:txBody>
          <a:bodyPr/>
          <a:lstStyle/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53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0"/>
            <a:ext cx="10058400" cy="4675199"/>
          </a:xfrm>
        </p:spPr>
        <p:txBody>
          <a:bodyPr>
            <a:normAutofit/>
          </a:bodyPr>
          <a:lstStyle/>
          <a:p>
            <a:r>
              <a:rPr lang="en-US" dirty="0" smtClean="0"/>
              <a:t>At 6 AM, the temperature was 15 degrees below zero. By 1pm, it rose by 6 degrees. At 8pm, the temperature dropped 8 degrees. What was the evening temperature?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1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0"/>
            <a:ext cx="10058400" cy="52369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Robert was playing a video game. He began with an initial score of 780 but loses 375 throughout the game. He represents it with the expression     780 – 375. Write another expression to represent Robert’s video game score.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76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0"/>
            <a:ext cx="10058400" cy="5236901"/>
          </a:xfrm>
        </p:spPr>
        <p:txBody>
          <a:bodyPr>
            <a:normAutofit/>
          </a:bodyPr>
          <a:lstStyle/>
          <a:p>
            <a:r>
              <a:rPr lang="en-US" dirty="0" smtClean="0"/>
              <a:t>Meredith owes Christina $15, and Christina owes Meredith $18. How can I simplify this statement?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_________ owes ________ $___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19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069848" y="484630"/>
                <a:ext cx="10058400" cy="5236901"/>
              </a:xfr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69848" y="484630"/>
                <a:ext cx="10058400" cy="523690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604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2524</TotalTime>
  <Words>585</Words>
  <Application>Microsoft Office PowerPoint</Application>
  <PresentationFormat>Widescreen</PresentationFormat>
  <Paragraphs>64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Calibri</vt:lpstr>
      <vt:lpstr>Cambria Math</vt:lpstr>
      <vt:lpstr>Rockwell</vt:lpstr>
      <vt:lpstr>Rockwell Condensed</vt:lpstr>
      <vt:lpstr>Wingdings</vt:lpstr>
      <vt:lpstr>Wood Type</vt:lpstr>
      <vt:lpstr>Unit 1A  Cornhole Math</vt:lpstr>
      <vt:lpstr>Game Directions: </vt:lpstr>
      <vt:lpstr>Does this statement describe a situation where opposite quantities combine to make zero? </vt:lpstr>
      <vt:lpstr>Does this statement describe a situation where opposite quantities combine to make zero? </vt:lpstr>
      <vt:lpstr>-4.8 + 10.8 + (-6.5) </vt:lpstr>
      <vt:lpstr>At 6 AM, the temperature was 15 degrees below zero. By 1pm, it rose by 6 degrees. At 8pm, the temperature dropped 8 degrees. What was the evening temperature?   </vt:lpstr>
      <vt:lpstr>Robert was playing a video game. He began with an initial score of 780 but loses 375 throughout the game. He represents it with the expression     780 – 375. Write another expression to represent Robert’s video game score. </vt:lpstr>
      <vt:lpstr>Meredith owes Christina $15, and Christina owes Meredith $18. How can I simplify this statement?   _________ owes ________ $___</vt:lpstr>
      <vt:lpstr>((-4)/5+ 3/4)+1/20</vt:lpstr>
      <vt:lpstr>Mrs. Kurowski had a bank balance of $55. She withdrew $25, then later deposited $30. Write an expression to represent this situation. </vt:lpstr>
      <vt:lpstr>Taylor thinks the value of |-10| and -|-10| are both -10. True or False? Why or Why Not? </vt:lpstr>
      <vt:lpstr>The price of a share of stock for amazon at the beginning of the week was $90. Over the next five days, the stock gained $5 on Monday, lost $7 on Tuesday, lost $1 on Wednesday, gained $2 on Thursday, and gained $4 on Friday. Write an addition expression that represents the situation and find the sum. </vt:lpstr>
      <vt:lpstr>Write and solve an expression to model the difference in elevation between the highest and lowest elevations on the table. </vt:lpstr>
      <vt:lpstr>Mr. Gust said the difference in elevations between Georgia and Florida is 100.62 ft. Do you agree or disagree with Mr. Gust? Why or Why Not?</vt:lpstr>
      <vt:lpstr>((-1)/6+ 2/3)+4 5/12</vt:lpstr>
      <vt:lpstr>Answer Key: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1: Part A- Review Game  GCF LCM Dividing Fractions Mixed/Improper Fractions</dc:title>
  <dc:creator>Rankin, Melissa L</dc:creator>
  <cp:lastModifiedBy>Rankin, Melissa L</cp:lastModifiedBy>
  <cp:revision>44</cp:revision>
  <cp:lastPrinted>2019-03-12T12:24:10Z</cp:lastPrinted>
  <dcterms:created xsi:type="dcterms:W3CDTF">2017-09-04T19:08:36Z</dcterms:created>
  <dcterms:modified xsi:type="dcterms:W3CDTF">2019-03-12T14:33:30Z</dcterms:modified>
</cp:coreProperties>
</file>