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75" r:id="rId2"/>
    <p:sldId id="27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2D66-A78C-44AF-AEF8-6A77B7909981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57010-0682-47E8-8309-1831DF8B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05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9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1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7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1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3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17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7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2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8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 </a:t>
            </a:r>
            <a:br>
              <a:rPr lang="en-US" dirty="0"/>
            </a:br>
            <a:r>
              <a:rPr lang="en-US" dirty="0"/>
              <a:t>Cornhole 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Ratios, Rates, </a:t>
            </a:r>
            <a:r>
              <a:rPr lang="en-US" dirty="0" err="1"/>
              <a:t>Percents</a:t>
            </a:r>
            <a:endParaRPr lang="en-US" dirty="0"/>
          </a:p>
        </p:txBody>
      </p:sp>
      <p:pic>
        <p:nvPicPr>
          <p:cNvPr id="6" name="Picture 5" descr="&lt;strong&gt;Corn Hole&lt;/strong&gt; Game With Bag In The...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88889" l="10000" r="9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41634" y="3455477"/>
            <a:ext cx="3544295" cy="34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90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Chick Fil A has 300 chicken nuggets on sale. They sell 85% of the nuggets by the end of the day. 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True or False: </a:t>
            </a:r>
            <a:r>
              <a:rPr lang="en-US" dirty="0"/>
              <a:t>Chick Fil A has 15% of the nuggets left at the end of the day. </a:t>
            </a:r>
          </a:p>
        </p:txBody>
      </p:sp>
    </p:spTree>
    <p:extLst>
      <p:ext uri="{BB962C8B-B14F-4D97-AF65-F5344CB8AC3E}">
        <p14:creationId xmlns:p14="http://schemas.microsoft.com/office/powerpoint/2010/main" val="109840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Chick Fil A has 300 chicken nuggets on sale. They sell 85% of the nuggets by the end of the day. 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True or False: </a:t>
            </a:r>
            <a:r>
              <a:rPr lang="en-US" dirty="0"/>
              <a:t>The store sold 225 chicken nuggets. </a:t>
            </a:r>
          </a:p>
        </p:txBody>
      </p:sp>
    </p:spTree>
    <p:extLst>
      <p:ext uri="{BB962C8B-B14F-4D97-AF65-F5344CB8AC3E}">
        <p14:creationId xmlns:p14="http://schemas.microsoft.com/office/powerpoint/2010/main" val="152936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Robert is training for a half marathon. He runs a steady pace while he is training. In 3 hours, he runs 18 miles. What is Roberts unit rate in miles per hour? </a:t>
            </a:r>
          </a:p>
        </p:txBody>
      </p:sp>
    </p:spTree>
    <p:extLst>
      <p:ext uri="{BB962C8B-B14F-4D97-AF65-F5344CB8AC3E}">
        <p14:creationId xmlns:p14="http://schemas.microsoft.com/office/powerpoint/2010/main" val="2941372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Kelly drives 462 miles to visit her friend Julie. She uses cruise control to drive at a constant speed. Kelly drives 264 miles in the first 4 hours. At that rate, how long will her entire trip take? </a:t>
            </a:r>
          </a:p>
        </p:txBody>
      </p:sp>
    </p:spTree>
    <p:extLst>
      <p:ext uri="{BB962C8B-B14F-4D97-AF65-F5344CB8AC3E}">
        <p14:creationId xmlns:p14="http://schemas.microsoft.com/office/powerpoint/2010/main" val="429859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Target sells 2 sizes of Halloween </a:t>
            </a:r>
            <a:r>
              <a:rPr lang="en-US" dirty="0" err="1"/>
              <a:t>oreos</a:t>
            </a:r>
            <a:r>
              <a:rPr lang="en-US" dirty="0"/>
              <a:t>. The small package has 16 </a:t>
            </a:r>
            <a:r>
              <a:rPr lang="en-US" dirty="0" err="1"/>
              <a:t>oreos</a:t>
            </a:r>
            <a:r>
              <a:rPr lang="en-US" dirty="0"/>
              <a:t> for $2.08. The large package sells 48 </a:t>
            </a:r>
            <a:r>
              <a:rPr lang="en-US" dirty="0" err="1"/>
              <a:t>oreos</a:t>
            </a:r>
            <a:r>
              <a:rPr lang="en-US" dirty="0"/>
              <a:t> for $5.28.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Write a ratio of the price to the number of </a:t>
            </a:r>
            <a:r>
              <a:rPr lang="en-US" dirty="0" err="1"/>
              <a:t>oreos</a:t>
            </a:r>
            <a:r>
              <a:rPr lang="en-US" dirty="0"/>
              <a:t> for each package. </a:t>
            </a:r>
          </a:p>
        </p:txBody>
      </p:sp>
    </p:spTree>
    <p:extLst>
      <p:ext uri="{BB962C8B-B14F-4D97-AF65-F5344CB8AC3E}">
        <p14:creationId xmlns:p14="http://schemas.microsoft.com/office/powerpoint/2010/main" val="1401734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 fontScale="90000"/>
          </a:bodyPr>
          <a:lstStyle/>
          <a:p>
            <a:r>
              <a:rPr lang="en-US" dirty="0"/>
              <a:t>Target sells 2 sizes of Halloween </a:t>
            </a:r>
            <a:r>
              <a:rPr lang="en-US" dirty="0" err="1"/>
              <a:t>oreos</a:t>
            </a:r>
            <a:r>
              <a:rPr lang="en-US" dirty="0"/>
              <a:t>. The small package has 16 </a:t>
            </a:r>
            <a:r>
              <a:rPr lang="en-US" dirty="0" err="1"/>
              <a:t>oreos</a:t>
            </a:r>
            <a:r>
              <a:rPr lang="en-US" dirty="0"/>
              <a:t> for $2.08. The large package sells 48 </a:t>
            </a:r>
            <a:r>
              <a:rPr lang="en-US" dirty="0" err="1"/>
              <a:t>oreos</a:t>
            </a:r>
            <a:r>
              <a:rPr lang="en-US" dirty="0"/>
              <a:t> for $5.28.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Write an equivalent fraction that gives the unit rate of the price per </a:t>
            </a:r>
            <a:r>
              <a:rPr lang="en-US" dirty="0" err="1"/>
              <a:t>oreo</a:t>
            </a:r>
            <a:r>
              <a:rPr lang="en-US" dirty="0"/>
              <a:t> for each package. </a:t>
            </a:r>
          </a:p>
        </p:txBody>
      </p:sp>
    </p:spTree>
    <p:extLst>
      <p:ext uri="{BB962C8B-B14F-4D97-AF65-F5344CB8AC3E}">
        <p14:creationId xmlns:p14="http://schemas.microsoft.com/office/powerpoint/2010/main" val="60158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Target sells 2 sizes of Halloween </a:t>
            </a:r>
            <a:r>
              <a:rPr lang="en-US" dirty="0" err="1"/>
              <a:t>oreos</a:t>
            </a:r>
            <a:r>
              <a:rPr lang="en-US" dirty="0"/>
              <a:t>. The small package has 16 </a:t>
            </a:r>
            <a:r>
              <a:rPr lang="en-US" dirty="0" err="1"/>
              <a:t>oreos</a:t>
            </a:r>
            <a:r>
              <a:rPr lang="en-US" dirty="0"/>
              <a:t> for $2.08. The large package sells 48 </a:t>
            </a:r>
            <a:r>
              <a:rPr lang="en-US" dirty="0" err="1"/>
              <a:t>oreos</a:t>
            </a:r>
            <a:r>
              <a:rPr lang="en-US" dirty="0"/>
              <a:t> for $5.28.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Which package is the better buy? Explain why? </a:t>
            </a:r>
          </a:p>
        </p:txBody>
      </p:sp>
    </p:spTree>
    <p:extLst>
      <p:ext uri="{BB962C8B-B14F-4D97-AF65-F5344CB8AC3E}">
        <p14:creationId xmlns:p14="http://schemas.microsoft.com/office/powerpoint/2010/main" val="121622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591" y="-22973"/>
            <a:ext cx="10058400" cy="1609344"/>
          </a:xfrm>
        </p:spPr>
        <p:txBody>
          <a:bodyPr>
            <a:normAutofit/>
          </a:bodyPr>
          <a:lstStyle/>
          <a:p>
            <a:r>
              <a:rPr lang="en-US" sz="8000" b="1" u="sng" dirty="0"/>
              <a:t>Game Directions: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591" y="1366034"/>
            <a:ext cx="9528313" cy="503476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You will work with the people at your table. </a:t>
            </a:r>
          </a:p>
          <a:p>
            <a:r>
              <a:rPr lang="en-US" sz="2800" b="1" u="sng" dirty="0"/>
              <a:t>Every student </a:t>
            </a:r>
            <a:r>
              <a:rPr lang="en-US" sz="2800" dirty="0"/>
              <a:t>will answer the question using an expo marker on your desk. </a:t>
            </a:r>
          </a:p>
          <a:p>
            <a:r>
              <a:rPr lang="en-US" sz="2800" dirty="0"/>
              <a:t>Your group will compare answers and come up with an overall group answer</a:t>
            </a:r>
          </a:p>
          <a:p>
            <a:r>
              <a:rPr lang="en-US" sz="2800" dirty="0"/>
              <a:t>When time is called, you will show the answer on your mini white board</a:t>
            </a:r>
          </a:p>
          <a:p>
            <a:r>
              <a:rPr lang="en-US" sz="2800" dirty="0"/>
              <a:t>If your team is correct, you will send someone to the cornhole board to toss the bag</a:t>
            </a:r>
          </a:p>
          <a:p>
            <a:r>
              <a:rPr lang="en-US" sz="2800" dirty="0"/>
              <a:t>You MUST retrieve the cornhole bag or your team will lose a point. </a:t>
            </a:r>
          </a:p>
          <a:p>
            <a:r>
              <a:rPr lang="en-US" sz="2800" dirty="0"/>
              <a:t>You will get 1 point for landing on the board and 3 points for landing in the hole. </a:t>
            </a:r>
          </a:p>
          <a:p>
            <a:r>
              <a:rPr lang="en-US" sz="2800" dirty="0"/>
              <a:t>The team with the most points wins! </a:t>
            </a:r>
          </a:p>
          <a:p>
            <a:endParaRPr lang="en-US" dirty="0"/>
          </a:p>
        </p:txBody>
      </p:sp>
      <p:pic>
        <p:nvPicPr>
          <p:cNvPr id="4" name="Picture 3" descr="&lt;strong&gt;Corn Hole&lt;/strong&gt; Game With Bag In The...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88889" l="10000" r="9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74086" y="4800826"/>
            <a:ext cx="2517914" cy="241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0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070349"/>
          </a:xfrm>
        </p:spPr>
        <p:txBody>
          <a:bodyPr/>
          <a:lstStyle/>
          <a:p>
            <a:r>
              <a:rPr lang="en-US" dirty="0"/>
              <a:t>Ms. Rankin is purchasing Halloween candy to give out to trick or treaters. She buys 6 bags for $20.16. How much would it cost if Ms. Rankin buys 8 bags? </a:t>
            </a:r>
          </a:p>
        </p:txBody>
      </p:sp>
    </p:spTree>
    <p:extLst>
      <p:ext uri="{BB962C8B-B14F-4D97-AF65-F5344CB8AC3E}">
        <p14:creationId xmlns:p14="http://schemas.microsoft.com/office/powerpoint/2010/main" val="60745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070349"/>
          </a:xfrm>
        </p:spPr>
        <p:txBody>
          <a:bodyPr/>
          <a:lstStyle/>
          <a:p>
            <a:r>
              <a:rPr lang="en-US" dirty="0"/>
              <a:t>The Atlanta zoo has an enclosure with 6 lions, 8 tigers, and 12 giraffes. What is the ratio of giraffes to total animals? Write the ratio 3 ways and simplify if possible. </a:t>
            </a:r>
          </a:p>
        </p:txBody>
      </p:sp>
    </p:spTree>
    <p:extLst>
      <p:ext uri="{BB962C8B-B14F-4D97-AF65-F5344CB8AC3E}">
        <p14:creationId xmlns:p14="http://schemas.microsoft.com/office/powerpoint/2010/main" val="95813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070349"/>
          </a:xfrm>
        </p:spPr>
        <p:txBody>
          <a:bodyPr/>
          <a:lstStyle/>
          <a:p>
            <a:r>
              <a:rPr lang="en-US" dirty="0"/>
              <a:t>Ms. Hawke discovers that 3 cups is equal to 24 fluid ounces. Complete the ratio table to show the number of cups and fluid ounces.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EC1E839-7F45-4108-B8EB-B48D01357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44309"/>
              </p:ext>
            </p:extLst>
          </p:nvPr>
        </p:nvGraphicFramePr>
        <p:xfrm>
          <a:off x="1425195" y="4361689"/>
          <a:ext cx="934161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322">
                  <a:extLst>
                    <a:ext uri="{9D8B030D-6E8A-4147-A177-3AD203B41FA5}">
                      <a16:colId xmlns:a16="http://schemas.microsoft.com/office/drawing/2014/main" val="3457720122"/>
                    </a:ext>
                  </a:extLst>
                </a:gridCol>
                <a:gridCol w="1868322">
                  <a:extLst>
                    <a:ext uri="{9D8B030D-6E8A-4147-A177-3AD203B41FA5}">
                      <a16:colId xmlns:a16="http://schemas.microsoft.com/office/drawing/2014/main" val="1057842284"/>
                    </a:ext>
                  </a:extLst>
                </a:gridCol>
                <a:gridCol w="1868322">
                  <a:extLst>
                    <a:ext uri="{9D8B030D-6E8A-4147-A177-3AD203B41FA5}">
                      <a16:colId xmlns:a16="http://schemas.microsoft.com/office/drawing/2014/main" val="621653925"/>
                    </a:ext>
                  </a:extLst>
                </a:gridCol>
                <a:gridCol w="1868322">
                  <a:extLst>
                    <a:ext uri="{9D8B030D-6E8A-4147-A177-3AD203B41FA5}">
                      <a16:colId xmlns:a16="http://schemas.microsoft.com/office/drawing/2014/main" val="497586896"/>
                    </a:ext>
                  </a:extLst>
                </a:gridCol>
                <a:gridCol w="1868322">
                  <a:extLst>
                    <a:ext uri="{9D8B030D-6E8A-4147-A177-3AD203B41FA5}">
                      <a16:colId xmlns:a16="http://schemas.microsoft.com/office/drawing/2014/main" val="1491839112"/>
                    </a:ext>
                  </a:extLst>
                </a:gridCol>
              </a:tblGrid>
              <a:tr h="577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of cups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052851"/>
                  </a:ext>
                </a:extLst>
              </a:tr>
              <a:tr h="577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Number of fluid ounces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55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44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070349"/>
          </a:xfrm>
        </p:spPr>
        <p:txBody>
          <a:bodyPr/>
          <a:lstStyle/>
          <a:p>
            <a:r>
              <a:rPr lang="en-US" dirty="0"/>
              <a:t>Mrs. Martin buys 16 outfits for the baby she is adopting. She pays $92 in total. Each outfit costs the same price. What is the unit rate (Cost per outfit)? </a:t>
            </a:r>
          </a:p>
        </p:txBody>
      </p:sp>
    </p:spTree>
    <p:extLst>
      <p:ext uri="{BB962C8B-B14F-4D97-AF65-F5344CB8AC3E}">
        <p14:creationId xmlns:p14="http://schemas.microsoft.com/office/powerpoint/2010/main" val="223928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070349"/>
          </a:xfrm>
        </p:spPr>
        <p:txBody>
          <a:bodyPr/>
          <a:lstStyle/>
          <a:p>
            <a:r>
              <a:rPr lang="en-US" dirty="0"/>
              <a:t>Ms. Rankin is going to Disney World and packs 6 pairs of leggings, 9 t-shirts and 5 pairs of shows. What is the ratio of leggings to t-shirts? </a:t>
            </a:r>
          </a:p>
        </p:txBody>
      </p:sp>
    </p:spTree>
    <p:extLst>
      <p:ext uri="{BB962C8B-B14F-4D97-AF65-F5344CB8AC3E}">
        <p14:creationId xmlns:p14="http://schemas.microsoft.com/office/powerpoint/2010/main" val="412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Chick Fil A has 300 chicken nuggets on sale. They sell 85% of the nuggets by the end of the day. 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True or False: </a:t>
            </a:r>
            <a:r>
              <a:rPr lang="en-US" dirty="0"/>
              <a:t>Chick Fil A has 45 chicken nuggets left at the end of the day </a:t>
            </a:r>
          </a:p>
        </p:txBody>
      </p:sp>
    </p:spTree>
    <p:extLst>
      <p:ext uri="{BB962C8B-B14F-4D97-AF65-F5344CB8AC3E}">
        <p14:creationId xmlns:p14="http://schemas.microsoft.com/office/powerpoint/2010/main" val="1418750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6007609"/>
          </a:xfrm>
        </p:spPr>
        <p:txBody>
          <a:bodyPr>
            <a:normAutofit/>
          </a:bodyPr>
          <a:lstStyle/>
          <a:p>
            <a:r>
              <a:rPr lang="en-US" dirty="0"/>
              <a:t>Chick Fil A has 300 chicken nuggets on sale. They sell 85% of the nuggets by the end of the day. 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True or False: </a:t>
            </a:r>
            <a:r>
              <a:rPr lang="en-US" dirty="0"/>
              <a:t>The expression 300 ÷ 0.85 can be used to find out how many chicken nuggets were sold</a:t>
            </a:r>
          </a:p>
        </p:txBody>
      </p:sp>
    </p:spTree>
    <p:extLst>
      <p:ext uri="{BB962C8B-B14F-4D97-AF65-F5344CB8AC3E}">
        <p14:creationId xmlns:p14="http://schemas.microsoft.com/office/powerpoint/2010/main" val="538490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563</Words>
  <Application>Microsoft Office PowerPoint</Application>
  <PresentationFormat>Widescreen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Rockwell</vt:lpstr>
      <vt:lpstr>Rockwell Condensed</vt:lpstr>
      <vt:lpstr>Wingdings</vt:lpstr>
      <vt:lpstr>Wood Type</vt:lpstr>
      <vt:lpstr>Unit 2  Cornhole Math</vt:lpstr>
      <vt:lpstr>Game Directions: </vt:lpstr>
      <vt:lpstr>Ms. Rankin is purchasing Halloween candy to give out to trick or treaters. She buys 6 bags for $20.16. How much would it cost if Ms. Rankin buys 8 bags? </vt:lpstr>
      <vt:lpstr>The Atlanta zoo has an enclosure with 6 lions, 8 tigers, and 12 giraffes. What is the ratio of giraffes to total animals? Write the ratio 3 ways and simplify if possible. </vt:lpstr>
      <vt:lpstr>Ms. Hawke discovers that 3 cups is equal to 24 fluid ounces. Complete the ratio table to show the number of cups and fluid ounces.   </vt:lpstr>
      <vt:lpstr>Mrs. Martin buys 16 outfits for the baby she is adopting. She pays $92 in total. Each outfit costs the same price. What is the unit rate (Cost per outfit)? </vt:lpstr>
      <vt:lpstr>Ms. Rankin is going to Disney World and packs 6 pairs of leggings, 9 t-shirts and 5 pairs of shows. What is the ratio of leggings to t-shirts? </vt:lpstr>
      <vt:lpstr>Chick Fil A has 300 chicken nuggets on sale. They sell 85% of the nuggets by the end of the day.   True or False: Chick Fil A has 45 chicken nuggets left at the end of the day </vt:lpstr>
      <vt:lpstr>Chick Fil A has 300 chicken nuggets on sale. They sell 85% of the nuggets by the end of the day.   True or False: The expression 300 ÷ 0.85 can be used to find out how many chicken nuggets were sold</vt:lpstr>
      <vt:lpstr>Chick Fil A has 300 chicken nuggets on sale. They sell 85% of the nuggets by the end of the day.   True or False: Chick Fil A has 15% of the nuggets left at the end of the day. </vt:lpstr>
      <vt:lpstr>Chick Fil A has 300 chicken nuggets on sale. They sell 85% of the nuggets by the end of the day.   True or False: The store sold 225 chicken nuggets. </vt:lpstr>
      <vt:lpstr>Robert is training for a half marathon. He runs a steady pace while he is training. In 3 hours, he runs 18 miles. What is Roberts unit rate in miles per hour? </vt:lpstr>
      <vt:lpstr>Kelly drives 462 miles to visit her friend Julie. She uses cruise control to drive at a constant speed. Kelly drives 264 miles in the first 4 hours. At that rate, how long will her entire trip take? </vt:lpstr>
      <vt:lpstr>Target sells 2 sizes of Halloween oreos. The small package has 16 oreos for $2.08. The large package sells 48 oreos for $5.28.   Write a ratio of the price to the number of oreos for each package. </vt:lpstr>
      <vt:lpstr>Target sells 2 sizes of Halloween oreos. The small package has 16 oreos for $2.08. The large package sells 48 oreos for $5.28.   Write an equivalent fraction that gives the unit rate of the price per oreo for each package. </vt:lpstr>
      <vt:lpstr>Target sells 2 sizes of Halloween oreos. The small package has 16 oreos for $2.08. The large package sells 48 oreos for $5.28.   Which package is the better buy? Explain why?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Part A- Review Game  GCF LCM Dividing Fractions Mixed/Improper Fractions</dc:title>
  <dc:creator>Rankin, Melissa L</dc:creator>
  <cp:lastModifiedBy>Rankin, Melissa L</cp:lastModifiedBy>
  <cp:revision>16</cp:revision>
  <cp:lastPrinted>2018-09-11T14:15:29Z</cp:lastPrinted>
  <dcterms:created xsi:type="dcterms:W3CDTF">2017-09-04T19:08:36Z</dcterms:created>
  <dcterms:modified xsi:type="dcterms:W3CDTF">2019-10-01T21:54:03Z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RankinM@fultonschools.org</vt:lpwstr>
  </property>
  <property fmtid="{D5CDD505-2E9C-101B-9397-08002B2CF9AE}" pid="5" name="MSIP_Label_0ee3c538-ec52-435f-ae58-017644bd9513_SetDate">
    <vt:lpwstr>2019-10-01T21:26:27.4363354Z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Extended_MSFT_Method">
    <vt:lpwstr>Automatic</vt:lpwstr>
  </property>
  <property fmtid="{D5CDD505-2E9C-101B-9397-08002B2CF9AE}" pid="9" name="Sensitivity">
    <vt:lpwstr>General</vt:lpwstr>
  </property>
</Properties>
</file>