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75" r:id="rId2"/>
    <p:sldId id="27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2D66-A78C-44AF-AEF8-6A77B7909981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57010-0682-47E8-8309-1831DF8B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1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7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7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2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</a:t>
            </a:r>
            <a:br>
              <a:rPr lang="en-US" dirty="0"/>
            </a:br>
            <a:r>
              <a:rPr lang="en-US" dirty="0"/>
              <a:t>Cornhole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Expressions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6" name="Picture 5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41634" y="3455477"/>
            <a:ext cx="3544295" cy="34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9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484631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4x – 9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Which word describes the 4?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638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4x – 9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How many terms are in the expression? List Them </a:t>
            </a:r>
            <a:r>
              <a:rPr lang="en-US" sz="6600" dirty="0">
                <a:sym typeface="Wingdings" panose="05000000000000000000" pitchFamily="2" charset="2"/>
              </a:rPr>
              <a:t> </a:t>
            </a:r>
            <a:r>
              <a:rPr lang="en-US" sz="6600" dirty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7567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Write the statement: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13 less than a number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287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Write the statement: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17 more than a number equals 90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6559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Use the distributive property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4 (3x + 12)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79748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Simplify the expression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4 (3x + 12) + 8x + 12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5461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What is another way to write the expression: (aka simplify it)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A+A+A+A+A+B+B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3610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8" y="1690579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Which operations does order matter for?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68867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8538" y="1690579"/>
                <a:ext cx="11582400" cy="394159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6600" dirty="0"/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6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600" b="0" i="0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6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8538" y="1690579"/>
                <a:ext cx="11582400" cy="39415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14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-22973"/>
            <a:ext cx="10058400" cy="1609344"/>
          </a:xfrm>
        </p:spPr>
        <p:txBody>
          <a:bodyPr>
            <a:normAutofit/>
          </a:bodyPr>
          <a:lstStyle/>
          <a:p>
            <a:r>
              <a:rPr lang="en-US" sz="8000" b="1" u="sng" dirty="0"/>
              <a:t>Game Directions: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1366034"/>
            <a:ext cx="9528313" cy="503476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You will work with the people at your table. </a:t>
            </a:r>
          </a:p>
          <a:p>
            <a:r>
              <a:rPr lang="en-US" sz="2800" b="1" u="sng" dirty="0"/>
              <a:t>Every student </a:t>
            </a:r>
            <a:r>
              <a:rPr lang="en-US" sz="2800" dirty="0"/>
              <a:t>will answer the question using an expo marker on your desk. </a:t>
            </a:r>
          </a:p>
          <a:p>
            <a:r>
              <a:rPr lang="en-US" sz="2800" dirty="0"/>
              <a:t>Your group will compare answers and come up with an overall group answer</a:t>
            </a:r>
          </a:p>
          <a:p>
            <a:r>
              <a:rPr lang="en-US" sz="2800" dirty="0"/>
              <a:t>When time is called, you will show the answer on your mini white board</a:t>
            </a:r>
          </a:p>
          <a:p>
            <a:r>
              <a:rPr lang="en-US" sz="2800" dirty="0"/>
              <a:t>If your team is correct, you will send someone to the cornhole board to toss the bag</a:t>
            </a:r>
          </a:p>
          <a:p>
            <a:r>
              <a:rPr lang="en-US" sz="2800" dirty="0"/>
              <a:t>You MUST retrieve the cornhole bag or your team will lose a point. </a:t>
            </a:r>
          </a:p>
          <a:p>
            <a:r>
              <a:rPr lang="en-US" sz="2800" dirty="0"/>
              <a:t>You will get 1 point for landing on the board and 3 points for landing in the hole. </a:t>
            </a:r>
          </a:p>
          <a:p>
            <a:r>
              <a:rPr lang="en-US" sz="2800" dirty="0"/>
              <a:t>The team with the most points wins! </a:t>
            </a:r>
          </a:p>
          <a:p>
            <a:endParaRPr lang="en-US" dirty="0"/>
          </a:p>
        </p:txBody>
      </p:sp>
      <p:pic>
        <p:nvPicPr>
          <p:cNvPr id="4" name="Picture 3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74086" y="4800826"/>
            <a:ext cx="2517914" cy="24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69848" y="484631"/>
                <a:ext cx="10058400" cy="3941595"/>
              </a:xfrm>
            </p:spPr>
            <p:txBody>
              <a:bodyPr/>
              <a:lstStyle/>
              <a:p>
                <a:r>
                  <a:rPr lang="en-US" dirty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9848" y="484631"/>
                <a:ext cx="10058400" cy="39415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4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484631"/>
            <a:ext cx="11582400" cy="3941595"/>
          </a:xfrm>
        </p:spPr>
        <p:txBody>
          <a:bodyPr/>
          <a:lstStyle/>
          <a:p>
            <a:r>
              <a:rPr lang="en-US" dirty="0"/>
              <a:t>Write 9×9×9×9×9×9 using an exponent.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2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484631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5 + 4 × 5 - 7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2632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31304" y="484631"/>
                <a:ext cx="11582400" cy="394159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6600" dirty="0"/>
                  <a:t>8 ×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6600" dirty="0"/>
                  <a:t> + 2) - 11</a:t>
                </a:r>
                <a:endParaRPr lang="en-US" sz="6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1304" y="484631"/>
                <a:ext cx="11582400" cy="39415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05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31304" y="484631"/>
                <a:ext cx="11582400" cy="3941595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6600" dirty="0"/>
                  <a:t>30 × 4 -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/>
                  <a:t>× 5</a:t>
                </a:r>
                <a:endParaRPr lang="en-US" sz="6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1304" y="484631"/>
                <a:ext cx="11582400" cy="39415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85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484631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4x – 9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Which word describes the 9?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839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4" y="484631"/>
            <a:ext cx="11582400" cy="39415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4x – 9 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Which word describes the x?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42143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225</Words>
  <Application>Microsoft Office PowerPoint</Application>
  <PresentationFormat>Widescreen</PresentationFormat>
  <Paragraphs>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Cambria Math</vt:lpstr>
      <vt:lpstr>Rockwell</vt:lpstr>
      <vt:lpstr>Rockwell Condensed</vt:lpstr>
      <vt:lpstr>Wingdings</vt:lpstr>
      <vt:lpstr>Wood Type</vt:lpstr>
      <vt:lpstr>Unit 3  Cornhole Math</vt:lpstr>
      <vt:lpstr>Game Directions: </vt:lpstr>
      <vt:lpstr>Evaluate 〖( 1/6  )〗^3</vt:lpstr>
      <vt:lpstr>Write 9×9×9×9×9×9 using an exponent.</vt:lpstr>
      <vt:lpstr>5 + 4 × 5 - 7</vt:lpstr>
      <vt:lpstr>8 × ( 3^3 + 2) - 11</vt:lpstr>
      <vt:lpstr>30 × 4 - 2^2× 5</vt:lpstr>
      <vt:lpstr>4x – 9   Which word describes the 9? </vt:lpstr>
      <vt:lpstr>4x – 9   Which word describes the x? </vt:lpstr>
      <vt:lpstr>4x – 9   Which word describes the 4? </vt:lpstr>
      <vt:lpstr>4x – 9   How many terms are in the expression? List Them   </vt:lpstr>
      <vt:lpstr>Write the statement:   13 less than a number </vt:lpstr>
      <vt:lpstr>Write the statement:   17 more than a number equals 90</vt:lpstr>
      <vt:lpstr>Use the distributive property  4 (3x + 12) </vt:lpstr>
      <vt:lpstr>Simplify the expression   4 (3x + 12) + 8x + 12</vt:lpstr>
      <vt:lpstr>What is another way to write the expression: (aka simplify it)  A+A+A+A+A+B+B</vt:lpstr>
      <vt:lpstr>Which operations does order matter for? </vt:lpstr>
      <vt:lpstr>What is 5^3+ 4^2 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Part A- Review Game  GCF LCM Dividing Fractions Mixed/Improper Fractions</dc:title>
  <dc:creator>Rankin, Melissa L</dc:creator>
  <cp:lastModifiedBy>Rankin, Melissa L</cp:lastModifiedBy>
  <cp:revision>14</cp:revision>
  <cp:lastPrinted>2018-10-29T16:30:46Z</cp:lastPrinted>
  <dcterms:created xsi:type="dcterms:W3CDTF">2017-09-04T19:08:36Z</dcterms:created>
  <dcterms:modified xsi:type="dcterms:W3CDTF">2018-10-29T16:34:18Z</dcterms:modified>
</cp:coreProperties>
</file>