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E2D66-A78C-44AF-AEF8-6A77B7909981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57010-0682-47E8-8309-1831DF8BB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9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1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7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1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3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6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3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7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7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2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1/23/2019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8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9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6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Cornhole Math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Introduction to Statistics </a:t>
            </a:r>
            <a:endParaRPr lang="en-US" dirty="0"/>
          </a:p>
        </p:txBody>
      </p:sp>
      <p:pic>
        <p:nvPicPr>
          <p:cNvPr id="6" name="Picture 5" descr="&lt;strong&gt;Corn Hole&lt;/strong&gt; Game With Bag In The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88889" l="10000" r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1634" y="3455477"/>
            <a:ext cx="3544295" cy="34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41" y="214584"/>
            <a:ext cx="10635208" cy="2380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4779"/>
            <a:ext cx="6567132" cy="4015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903796"/>
            <a:ext cx="5633274" cy="370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320"/>
            <a:ext cx="11465871" cy="5252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43" y="2325189"/>
            <a:ext cx="6297877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1" y="737370"/>
            <a:ext cx="11608443" cy="36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68" y="716552"/>
            <a:ext cx="8169321" cy="554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16" y="1363708"/>
            <a:ext cx="10307972" cy="23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68" y="1375545"/>
            <a:ext cx="8446603" cy="30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459241"/>
            <a:ext cx="8674554" cy="60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49" y="203698"/>
            <a:ext cx="6871791" cy="5805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148" y="1807164"/>
            <a:ext cx="6552154" cy="42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0" y="189410"/>
            <a:ext cx="7083879" cy="4474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0" y="4663439"/>
            <a:ext cx="5656219" cy="2002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147" y="2886891"/>
            <a:ext cx="5864773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9" y="249827"/>
            <a:ext cx="11304039" cy="56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1" y="-22973"/>
            <a:ext cx="10058400" cy="1609344"/>
          </a:xfrm>
        </p:spPr>
        <p:txBody>
          <a:bodyPr>
            <a:normAutofit/>
          </a:bodyPr>
          <a:lstStyle/>
          <a:p>
            <a:r>
              <a:rPr lang="en-US" sz="8000" b="1" u="sng" dirty="0"/>
              <a:t>Game Directions: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366034"/>
            <a:ext cx="9528313" cy="503476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You will work with the people at your table. </a:t>
            </a:r>
          </a:p>
          <a:p>
            <a:r>
              <a:rPr lang="en-US" sz="2800" b="1" u="sng" dirty="0"/>
              <a:t>Every student </a:t>
            </a:r>
            <a:r>
              <a:rPr lang="en-US" sz="2800" dirty="0"/>
              <a:t>will answer the question using an expo marker on your desk. </a:t>
            </a:r>
          </a:p>
          <a:p>
            <a:r>
              <a:rPr lang="en-US" sz="2800" dirty="0"/>
              <a:t>Your group will compare answers and come up with an overall group answer</a:t>
            </a:r>
          </a:p>
          <a:p>
            <a:r>
              <a:rPr lang="en-US" sz="2800" dirty="0"/>
              <a:t>When time is called, you will show the answer on your mini white board</a:t>
            </a:r>
          </a:p>
          <a:p>
            <a:r>
              <a:rPr lang="en-US" sz="2800" dirty="0"/>
              <a:t>If your team is correct, you will send someone to the cornhole board to toss the bag</a:t>
            </a:r>
          </a:p>
          <a:p>
            <a:r>
              <a:rPr lang="en-US" sz="2800" dirty="0"/>
              <a:t>You MUST retrieve the cornhole bag or your team will lose a point. </a:t>
            </a:r>
          </a:p>
          <a:p>
            <a:r>
              <a:rPr lang="en-US" sz="2800" dirty="0"/>
              <a:t>You will get 1 point for landing on the board and 3 points for landing in the hole. </a:t>
            </a:r>
          </a:p>
          <a:p>
            <a:r>
              <a:rPr lang="en-US" sz="2800" dirty="0"/>
              <a:t>The team with the most points wins! </a:t>
            </a:r>
          </a:p>
          <a:p>
            <a:endParaRPr lang="en-US" dirty="0"/>
          </a:p>
        </p:txBody>
      </p:sp>
      <p:pic>
        <p:nvPicPr>
          <p:cNvPr id="4" name="Picture 3" descr="&lt;strong&gt;Corn Hole&lt;/strong&gt; Game With Bag In The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88889" l="10000" r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4086" y="4800826"/>
            <a:ext cx="2517914" cy="241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4" y="336640"/>
            <a:ext cx="10827795" cy="3934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3598554"/>
            <a:ext cx="6161316" cy="32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34" y="189682"/>
            <a:ext cx="7303635" cy="4923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73" y="2443978"/>
            <a:ext cx="5414419" cy="359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33" y="258263"/>
            <a:ext cx="8127275" cy="3981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667" y="2634615"/>
            <a:ext cx="3327899" cy="37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4" y="201249"/>
            <a:ext cx="10842036" cy="3998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391" y="2710542"/>
            <a:ext cx="2948940" cy="37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87" y="283571"/>
            <a:ext cx="6984956" cy="61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0" y="131445"/>
            <a:ext cx="9081316" cy="5028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988" y="1657757"/>
            <a:ext cx="6302149" cy="374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59" y="392429"/>
            <a:ext cx="11462224" cy="56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54" y="458506"/>
            <a:ext cx="10058400" cy="5942294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Answer Key: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sz="3100" dirty="0" smtClean="0"/>
              <a:t>Mean- 25 Median- 17, Mode-14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B</a:t>
            </a:r>
            <a:br>
              <a:rPr lang="en-US" dirty="0" smtClean="0"/>
            </a:br>
            <a:r>
              <a:rPr lang="en-US" dirty="0" smtClean="0"/>
              <a:t>3. B</a:t>
            </a:r>
            <a:br>
              <a:rPr lang="en-US" dirty="0" smtClean="0"/>
            </a:br>
            <a:r>
              <a:rPr lang="en-US" dirty="0" smtClean="0"/>
              <a:t>4. N, S, N</a:t>
            </a:r>
            <a:br>
              <a:rPr lang="en-US" dirty="0" smtClean="0"/>
            </a:br>
            <a:r>
              <a:rPr lang="en-US" dirty="0" smtClean="0"/>
              <a:t>5. N, S, n</a:t>
            </a:r>
            <a:br>
              <a:rPr lang="en-US" dirty="0" smtClean="0"/>
            </a:br>
            <a:r>
              <a:rPr lang="en-US" dirty="0" smtClean="0"/>
              <a:t>6. 2</a:t>
            </a:r>
            <a:br>
              <a:rPr lang="en-US" dirty="0" smtClean="0"/>
            </a:br>
            <a:r>
              <a:rPr lang="en-US" dirty="0" smtClean="0"/>
              <a:t>7. 20, 21, 14 &amp; 22</a:t>
            </a:r>
            <a:br>
              <a:rPr lang="en-US" dirty="0" smtClean="0"/>
            </a:br>
            <a:r>
              <a:rPr lang="en-US" dirty="0" smtClean="0"/>
              <a:t>8. C</a:t>
            </a:r>
            <a:br>
              <a:rPr lang="en-US" dirty="0" smtClean="0"/>
            </a:br>
            <a:r>
              <a:rPr lang="en-US" dirty="0" smtClean="0"/>
              <a:t>9. B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31777" y="107576"/>
            <a:ext cx="10058400" cy="6750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10. 146</a:t>
            </a:r>
          </a:p>
          <a:p>
            <a:r>
              <a:rPr lang="en-US" dirty="0" smtClean="0"/>
              <a:t>11. 46.85</a:t>
            </a:r>
          </a:p>
          <a:p>
            <a:r>
              <a:rPr lang="en-US" dirty="0" smtClean="0"/>
              <a:t>12. 52.04 </a:t>
            </a:r>
          </a:p>
          <a:p>
            <a:r>
              <a:rPr lang="en-US" dirty="0" smtClean="0"/>
              <a:t>13. 144</a:t>
            </a:r>
            <a:endParaRPr lang="en-US" dirty="0"/>
          </a:p>
          <a:p>
            <a:r>
              <a:rPr lang="en-US" dirty="0" smtClean="0"/>
              <a:t>14. B</a:t>
            </a:r>
          </a:p>
          <a:p>
            <a:r>
              <a:rPr lang="en-US" dirty="0" smtClean="0"/>
              <a:t>15. B, d</a:t>
            </a:r>
          </a:p>
          <a:p>
            <a:r>
              <a:rPr lang="en-US" dirty="0" smtClean="0"/>
              <a:t>16. c</a:t>
            </a:r>
          </a:p>
          <a:p>
            <a:r>
              <a:rPr lang="en-US" dirty="0" smtClean="0"/>
              <a:t>17. C</a:t>
            </a:r>
          </a:p>
          <a:p>
            <a:r>
              <a:rPr lang="en-US" dirty="0" smtClean="0"/>
              <a:t>18. C</a:t>
            </a:r>
          </a:p>
          <a:p>
            <a:r>
              <a:rPr lang="en-US" dirty="0" smtClean="0"/>
              <a:t>19. B</a:t>
            </a:r>
          </a:p>
          <a:p>
            <a:r>
              <a:rPr lang="en-US" dirty="0" smtClean="0"/>
              <a:t>20. A</a:t>
            </a:r>
          </a:p>
          <a:p>
            <a:r>
              <a:rPr lang="en-US" dirty="0" smtClean="0"/>
              <a:t>21. B</a:t>
            </a:r>
          </a:p>
          <a:p>
            <a:r>
              <a:rPr lang="en-US" dirty="0" smtClean="0"/>
              <a:t>22. B, C</a:t>
            </a:r>
          </a:p>
          <a:p>
            <a:r>
              <a:rPr lang="en-US" dirty="0" smtClean="0"/>
              <a:t>23. D</a:t>
            </a:r>
          </a:p>
          <a:p>
            <a:r>
              <a:rPr lang="en-US" dirty="0" smtClean="0"/>
              <a:t>24. B,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8271"/>
          <a:stretch/>
        </p:blipFill>
        <p:spPr>
          <a:xfrm>
            <a:off x="348616" y="1088708"/>
            <a:ext cx="11532280" cy="29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681162"/>
            <a:ext cx="120777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62" y="1081904"/>
            <a:ext cx="11303257" cy="47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5" y="622799"/>
            <a:ext cx="11609447" cy="50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" y="911678"/>
            <a:ext cx="11547451" cy="46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" y="2878108"/>
            <a:ext cx="11958229" cy="11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36" y="561703"/>
            <a:ext cx="1145072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173</Words>
  <Application>Microsoft Office PowerPoint</Application>
  <PresentationFormat>Widescreen</PresentationFormat>
  <Paragraphs>28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Rockwell</vt:lpstr>
      <vt:lpstr>Rockwell Condensed</vt:lpstr>
      <vt:lpstr>Wingdings</vt:lpstr>
      <vt:lpstr>Wood Type</vt:lpstr>
      <vt:lpstr>Unit 6  Cornhole Math</vt:lpstr>
      <vt:lpstr>Game Directions: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 Key:  1. Mean- 25 Median- 17, Mode-14 2. B 3. B 4. N, S, N 5. N, S, n 6. 2 7. 20, 21, 14 &amp; 22 8. C 9.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Part A- Review Game  GCF LCM Dividing Fractions Mixed/Improper Fractions</dc:title>
  <dc:creator>Rankin, Melissa L</dc:creator>
  <cp:lastModifiedBy>Rankin, Melissa L</cp:lastModifiedBy>
  <cp:revision>32</cp:revision>
  <cp:lastPrinted>2019-01-24T13:37:57Z</cp:lastPrinted>
  <dcterms:created xsi:type="dcterms:W3CDTF">2017-09-04T19:08:36Z</dcterms:created>
  <dcterms:modified xsi:type="dcterms:W3CDTF">2019-01-24T18:08:18Z</dcterms:modified>
</cp:coreProperties>
</file>